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ЧАС НАУКИ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ЛЯШЕНКО Н. А., КРИВЦУН Е.П., ХРИСТЕНКО А.Н.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" y="980728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ТЫ СДЕЛАЛ ДЛЯ НАУКИ???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620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703" y="341009"/>
            <a:ext cx="8878410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ФОРМУЛИРОВАНИЯ ТЕМЫ: ЧТО ФОРМИРУЕМ+У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КОГО ФОРМИРУЕМ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ПРИ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ПОМОЩИ  ЧЕГО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ТЕМЫ МОЖЕТ БЫТЬ ОПИСАНА В ТАКИХ НАПРАВЛЕНИЯХ: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СИТУАЦИИ В ОБЛАСТИ ИССЛЕДОВАНИЯ НА БАЗЕ ЛИТЕРАТУРНЫХ ИСТОЧНИКОВ И НАУЧНО-ИССЛЕДОВАТЕЛЬСКИХ РАБОТ ПОЗВОЛЯЕТ СДЕЛАТЬ ЗАКЛЮЧЕНИЕ О: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НЕДОСТАТОЧНОЙ ИЗУЧЕННОСТИ РЯДА ВОПРОСОВ, А СВОЕВРЕМЕННОЕ ИССЛЕДОВАНИЕ ПОЗВОЛИТ ЛИКВИДИРОВАТЬ ЭТИ ПРОБЕЛЫ;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НЕДОСТАТОЧНОЙ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ИЗУЧЕННОСТИ РЯДА ВОПРОСОВ, А СВОЕВРЕМЕННОЕ ИССЛЕДОВАНИЕ ПОЗВОЛИТ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РЕШИТЬ ПРАКТИЧЕСКУЮ ЗАДАЧУ.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ИССЛЕДОВАНИЯ-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ПРОЦЕСС, НА КОТОРЫЙ НАПРАВЛЕНО ПОЗНАНИЕ ИЛИ ЯВЛЕНИЕ, ПОРОЖДАЮЩЕЕ ПРОБЛЕМНУЮ СИТУАЦИЮ.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–БОЛЕЕ КОНКРЕТЕН И ДАЁТ ПРЕДСТАВЛЕНИЕ О ТОМ, КАК НОВЫЕ ОТНОШЕНИЯ, СВОЙСТВА ИЛИ ФУНКЦИИ ОБЪЕКТА РАССМАТРИВАЮТСЯ В ИССЛЕДОВАНИИ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97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983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ИССЛЕДОВАНИЯ ПОНИМАЮТ КОНЕЧНЫЕ НАУЧНЫЕ И ПРАКТИЧЕСКИЕ  РЕЗУЛЬТАТЫ, КОТОРЫЕ ДОЛЖНЫЕ БЫТЬ ДОСТИГНУТЫ В ХОДЕ ПРОВЕДЕНИЯ ИССЛЕДОВАНИЯ.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ИССЛЕДОВАНИЯ- ЭТО ВСЕ ПОСЛЕДОВАТЕЛЬНЫЕ ЭТАПЫ ОРГАНИЗАЦИИ И ПРОВЕДЕНИЯ ИССЛЕДОВАНИЯ ОТ НАЧАЛА И ДО КОНЦА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ЛОГИЧЕСКОЕ, НАУЧНО ОБОСНОВАННОЕ, ВЕРОЯТНОЕ ПРЕДПОЛОЖЕНИЕ, ТРЕБУЮЩЕЕ СПЕЦИАЛЬНОГО ДОКАЗАТЕЛЬСТВА ДЛЯ СВОЕГО ОКОНЧАТЕЛЬНОГО УТВЕРЖДЕНИЯ В КАЧЕСТВЕ ТЕОРЕТИЧЕСКОГО ПОЛОЖЕНИЯ.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ГИПОТЕЗЕ:</a:t>
            </a:r>
          </a:p>
          <a:p>
            <a:pPr marL="342900" indent="-342900" algn="just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ДОЛЖНА ВКЛЮЧАТЬ В СЕБЯ МНОГО ПОЛОЖЕНИЙ;</a:t>
            </a:r>
          </a:p>
          <a:p>
            <a:pPr marL="342900" indent="-342900" algn="just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СОДЕРЖИТ НЕОДНОЗНАЧНЫХ ПОНЯТИЙ;</a:t>
            </a:r>
          </a:p>
          <a:p>
            <a:pPr marL="342900" indent="-342900" algn="just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ВЫХОДИТ ЗА ПРЕДЕЛЫ ПРОСТО РЕГИСТРАЦИИ ФАКТОВ, СЛУЖИТ ИХ ОБЪЯСНЕНИЮ И ПРЕДПОЛОЖЕНИЮ, УТВЕРЖДАЯ КОНКРЕТНО НОВУЮ МЫСЛЬ ИЛИ ИДЕЮ;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ГИПОТЕЗА ДОЛЖНА БЫТЬ ПРОВЕРЯЕМА И ПРИМЕНЯЕМА К ШИРОКОМУ КРУГУ ЯВЛЕНИЙ;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 НЕ ВКЛЮЧАЕТ В СЕБЯ ЦЕННОСТНЫХ СУЖДЕНИЙ;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6) ИМЕЕТ ПРАВИЛЬНОЕ СТИЛИСТИЧЕСКОЕ ОФОРМЛЕНИЕ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1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08519" y="197171"/>
            <a:ext cx="9252520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«ФОРМИРОВАНИЕ ЛИДЕРСКИХ КАЧЕСТВ У СТУДЕНТОВ ВУЗов В ПРОЦЕССЕ ДЕЯТЕЛЬНОСТИ ОРГАНОВ СТУДЕНЧЕСКОГО САМОУПРАВЛЕНИЯ»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АКТУАЛЬНОСТИ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ЦЕЛЕСООБРАЗНОСТЬ РЕШЕНИЯ ОПРЕДЕЛЁННОЙ ПРОБЛЕМЫ СВЯЗАНА С НЕОБХОДИМОСТЬЮ ПРЕОДОЛЕНИЯ ПРОТИВОРЕЧИЙ МЕЖДУ: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ПОТРЕБНОСТЬЮ СИСТЕМЫ ОБРАЗОВАНИЯ В ЛИДЕРАХ НОВОГО ПОКОЛЕНИЯ И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ФАКТИЧЕСКИМ УРОВНЕМ ВОСПИТАННОСТИ ЛИДЕРСКИХ КАЧЕСТВ У СТУДЕНТОВ;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ВОЗРАСТАЮЩЕЙ ПОТРЕБНОСТЬЮ ОБЩЕСТВА В ЛИДЕРАХ И НЕДОСТАТОЧНЫМ  ИСПОЛЬЗОВАНИЕМ ВОЗМОЖНОСТЕЙ ОРГАНОВ САМОУПРАВЛЕНИЯ ДЛЯ ИХ ФОРМИРОВАНИЯ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 ШИРОКИМ ТЕОРЕТИЧЕСКИМ ОСМЫСЛЕНИЕМ ПОНЯТИЙ ЛИДЕРСТВА  И  СВЕДЕНИЕМ ЕГО ТОЛЬКО К ФУНКЦИИ УПРАВЛЕНИЯ;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НЕОБХОДИМОСТЬЮ ВЫЯВЛЕНИЯ ЛИДЕРСКИХ КАЧЕСТВ КОНКРЕТНОГО СТУДЕНТА И ОТСУТСТВИЕМ ИХ ЕДИНОГО ПЕРЕЧНЯ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95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6" y="260648"/>
            <a:ext cx="9117004" cy="6500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ПРОВЕДЕННЫЙ ОБЗОР НАУЧНЫХ ИССЛЕДОВАНИЙ ПОЗВОЛЯЕТ ГОВОРИТЬ, ЧТО, НЕСМОТРЯ НА НАЛИЧИЕ ЗНАЧИТЕЛЬНОГО НАУЧНОГО МАТЕРИАЛА В ЭТОЙ ОБЛАСТИ, ПРОБЛЕМА ОПРЕДЕЛЕНИЯ ОРГАНИЗАЦИОННО-ПЕДАГОГИЧЕСКИХ УСЛОВИЙ ФОРМИРОВАНИЯ ЛИДЕРСКИХ КАЧЕСТВ СТУДЕНТОВ ВУЗов В ПРОЦЕССЕ ДЕЯТЕЛЬНОСТИ ОРГАНОВ СТУДЕНЧЕСКОГО САМОУПРАВЛЕНИЯ В НОВЫХ СОЦИАЛЬНО-ЭКОНОМИЧЕСКИХ И КУЛЬТУРНЫХ УСЛОВИЯХ РАЗВИТИЯ ОБЩЕСТВА ОСТАЁТСЯ НЕДОСТАТОЧНО ИССЛЕДОВАННОЙ.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СОВРЕМЕННОМ ЭТАПЕ ОТСУТСТВУЮТ ЧЁТКО ОПРЕДЕЛЁННЫЕ ОРГАНИЗАЦИОННО-ПЕДАГОГИЧЕСКИЕ УСЛОВИЯ ФОРМИРОВАНИЯ ЛИДЕРСКИХ КАЧЕСТВ СТУДЕНТОВ ВУЗов В ПРОЦЕССЕ ДЕЯТЕЛЬНОСТИ ОРГАНОВ СТУДЕНЧЕСКОГО САМОУПРАВЛЕНИЯ, КРИТЕРИИ ИХ СФОРМИРОВАННОСТИ И СООТВЕТСТВУЮЩИЕ МЕТОДЫ ПЕДАГОГИЧЕСКОЙ ДИАГНОСТИКИ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14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61" y="0"/>
            <a:ext cx="9109039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ПРОЦЕСС ФОРМИРОВАНИЯ ЛИДЕРСКИХ КАЧЕСТВ СТУДЕНТОВ  ВУЗов  В ПРОЦЕССЕ ДЕЯТЕЛЬНОСТИ ОРГАНОВ СТУДЕНЧЕСКОГО САМОУПРАВЛЕНИЯ.</a:t>
            </a:r>
          </a:p>
          <a:p>
            <a:pPr algn="just">
              <a:lnSpc>
                <a:spcPct val="150000"/>
              </a:lnSpc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ОРГАНИЗАЦИОННО-ПЕДАГОГИЧЕСКИЕ УСЛОВИЯ ФОРМИРОВАНИЯ ЛИДЕРСКИХ КАЧЕСТВ СТУДЕНТОВ ВУЗов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ДЕЯТЕЛЬНОСТИ 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СТУДЕНЧЕСКОГО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САМОУПРАВЛЕНИЯ.</a:t>
            </a:r>
          </a:p>
          <a:p>
            <a:pPr algn="just">
              <a:lnSpc>
                <a:spcPct val="150000"/>
              </a:lnSpc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ИССЛЕДОВАНИЯ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ОПРЕДЕЛИТЬ И ТЕОРЕТИЧЕСКИ ОБОСНОВАТЬ ОРГАНИЗАЦИОННО-ПЕДАГОГИЧЕСКИЕ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ФОРМИРОВАНИЯ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ЛИДЕРСКИХ КАЧЕСТВ СТУДЕНТОВ ВУЗов В 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ОРГАНОВ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СТУДЕНЧЕСКОГО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 И ЭКСПЕРИМЕНТАЛЬНЫМ ПУТЁМ ПРОВЕРИТЬ ИХ ЭФФЕКТИВНОСТЬ.</a:t>
            </a:r>
          </a:p>
          <a:p>
            <a:pPr lvl="0" algn="just">
              <a:lnSpc>
                <a:spcPct val="150000"/>
              </a:lnSpc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endParaRPr lang="ru-RU" dirty="0">
              <a:solidFill>
                <a:prstClr val="black"/>
              </a:solidFill>
            </a:endParaRPr>
          </a:p>
          <a:p>
            <a:pPr marL="285750" lvl="0" indent="-285750" algn="just">
              <a:lnSpc>
                <a:spcPct val="150000"/>
              </a:lnSpc>
              <a:buFontTx/>
              <a:buChar char="-"/>
            </a:pPr>
            <a:endParaRPr lang="ru-RU" dirty="0" smtClean="0">
              <a:solidFill>
                <a:prstClr val="black"/>
              </a:solidFill>
            </a:endParaRP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619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2089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ИССЛЕДОВАНИЯ:</a:t>
            </a:r>
          </a:p>
          <a:p>
            <a:pPr marL="285750" lvl="0" indent="-285750" algn="just">
              <a:lnSpc>
                <a:spcPct val="150000"/>
              </a:lnSpc>
              <a:buFontTx/>
              <a:buChar char="-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РАССМОТРЕТЬ ПОНЯТИЕ «ЛИДЕРСКИЕ КАЧЕСТВА», ДОПОЛНИТЬ, УТОЧНИТЬ ДАННЫЙ ТЕРМИН;</a:t>
            </a:r>
          </a:p>
          <a:p>
            <a:pPr marL="285750" lvl="0" indent="-285750" algn="just">
              <a:lnSpc>
                <a:spcPct val="150000"/>
              </a:lnSpc>
              <a:buFontTx/>
              <a:buChar char="-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РАССМОТРЕТЬ ПРОЦЕСС ФОРМИРОВАНИЯ ЛИДЕРСКИХ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 СТУДЕНТОВ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 algn="just">
              <a:lnSpc>
                <a:spcPct val="150000"/>
              </a:lnSpc>
              <a:buFontTx/>
              <a:buChar char="-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ПРОАНАЛИЗИРОВАТЬ ДЕЯТЕЛЬНОСТЬ СТУДЕНЧЕСКОГО САМОУПРАВЛЕНИЯ;</a:t>
            </a:r>
          </a:p>
          <a:p>
            <a:pPr marL="285750" lvl="0" indent="-285750" algn="just">
              <a:lnSpc>
                <a:spcPct val="150000"/>
              </a:lnSpc>
              <a:buFontTx/>
              <a:buChar char="-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ФУНКЦИИ СТУДЕНЧЕСКОГО САМОУПРАВЛЕНИЯ;</a:t>
            </a:r>
          </a:p>
          <a:p>
            <a:pPr lvl="0" algn="just">
              <a:lnSpc>
                <a:spcPct val="150000"/>
              </a:lnSpc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РАССМОТРЕТЬ ОРГАНИЗАЦИОННО-ПЕДАГОГИЧЕСКИЕ УСЛОВИЯ ФОРМИРОВАНИЯ ЛИДЕРСКИХ КАЧЕСТВ СТУДЕНТОВ  ВУЗов  В ПРОЦЕССЕ ДЕЯТЕЛЬНОСТИ ОРГАНОВ СТУДЕНЧЕСКОГО САМОУПРАВЛЕНИЯ.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71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96752"/>
            <a:ext cx="8964488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ИССЛЕДОВАНИЯ ЗАКЛЮЧАЕТСЯ В ТОМ, ЧТО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ЛИДЕРСКИХ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СТУДЕНТОВ ВУЗов В  ПРОЦЕССЕ ДЕЯТЕЛЬНОСТИ 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СТУДЕНЧЕСКОГО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БУДЕТ ЭФФЕКТИВНЫМ ПРИ СЛЕДУЮЩИХ УСЛОВИЯХ: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СООТВЕТСТВУЮЩЕГО ВОСПИТАТЕЛЬНОГО ПРОСТРАНСТВА В ДЕЯТЕЛЬНОСТИ ОРГАНОВ СТУДЕНЧЕСКОГО САМОУПРАВЛЕНИЯ;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ПОСТЕПЕННОГО ДЕЛЕГИРОВАНИЯ УПРАВЛЕНЧЕСКИХ ПОЛНОМОЧИЙ СТУДЕНТАМ-АКТИВИСТАМ СТУДЕНЧЕСКОГО САМОУПРАВЛЕНИЯ (МИНИМУМ 2-3 УСЛОВИЯ)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52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7899" y="468435"/>
            <a:ext cx="8982388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МЕТОДОЛОГИЧЕСКАЯ ОСНОВА ИССЛЕДОВАНИЯ-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БАЗИРУЕТСЯ НА ПСИХОЛОГИЧЕСКИХ, СОЦИОЛОГИЧЕСКИХ, ФИЛОСОФСКИХ ПОДХОДАХ К ПОЗНАНИЮ И ПРЕОБРАЗОВАНИЮ.</a:t>
            </a:r>
          </a:p>
          <a:p>
            <a:pPr algn="just">
              <a:lnSpc>
                <a:spcPct val="150000"/>
              </a:lnSpc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ТЕОРЕТИЧЕСКАЯ ОСНОВА ИССЛЕДОВАНИЯ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ПОЛОЖЕНИЯ, НА КОТОРЫЕ ВЫ ОПИРАЕТЕСЬ ПРИ ПРОВЕДЕНИИ ИССЛЕДОВАНИЯ.</a:t>
            </a:r>
          </a:p>
          <a:p>
            <a:pPr algn="just">
              <a:lnSpc>
                <a:spcPct val="150000"/>
              </a:lnSpc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ИССЛЕДОВАНИЯ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ТЕОРЕТИЧЕСКИЕ (АНАЛИЗ ИСТОЧНИКОВ, ОБОБЩЕНИЕ ПРОБЛЕМЫ) – ДЛЯ ПРОВЕРКИ ГИПОТЕЗЫ;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ЭМПИРИЧЕСКИЕ (АНКЕТИРОВАНИЕ, НАБЛЮДЕНИЕ, ЭКСПЕРИМЕНТ);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МАТЕМАТИЧЕСКИЕ, СТАТИСТИЧЕСКИЕ МЕТОДЫ (ДЛЯ ИССЛЕДОВАНИЙ ПО ПСИХОЛОГИИ, СОЦИАЛЬНОЙ РАБОТЕ)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23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6632"/>
            <a:ext cx="844621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ТЕОРЕТИЧЕСКАЯ ЗНАЧИМОСТЬ :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-КОНКРЕТИЗИРОВАНО СОДЕРЖАНИЕ ПРОЦЕССА …;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УТОЧНЕНЫ СУЩНОСТНЫЕ ПРИЗНАКИ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ЗНАЧИМОСТЬ: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ПОЛУЧЕННЫЕ РЕЗУЛЬТАТЫ ИССЛЕДОВАНИЯ МОЖНО ВНЕДРИТЬ...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НОВИЗНА: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-ВПЕРВЫЕ ОПРЕДЕЛЕНЫ И ТЕОРЕТИЧЕСКИ ОБОСНОВАНЫ ОРГАНИЗАЦИОННО-ПЕДАГОГИЧЕСКИЕ УСЛОВИЯ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ЛИДЕРСКИХ КАЧЕСТВ СТУДЕНТОВ ВУЗов В  ПРОЦЕССЕ ДЕЯТЕЛЬНОСТИ  ОРГАНОВ СТУДЕНЧЕСКОГО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САМОУПРАВЛЕНИЯ;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РАЗРАБОТАНА МОДЕЛЬ РЕАЛИЗАЦИИ ОРГАНИЗАЦИОННО-ПЕДАГОГИЧЕСКИХ УСЛОВИЙ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ЛИДЕРСКИХ КАЧЕСТВ СТУДЕНТОВ ВУЗов В  ПРОЦЕССЕ ДЕЯТЕЛЬНОСТИ  ОРГАНОВ СТУДЕНЧЕСКОГО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САМОУПРАВЛЕНИЯ;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УСОВЕРШЕНСТВОВАНО СОДЕРЖАНИЕ ПРОЦЕССА …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ПОЛУЧИЛО РАЗВИТИЕ В ИСПОЛЬЗОВАНИИ МЕТОДИКИ….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71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54843" y="2967335"/>
            <a:ext cx="92536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4032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48680"/>
            <a:ext cx="8301632" cy="5859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 МОЛОДЫХ УЧЁНЫХ  (СМУ)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СТАХАНОВСКОГО ПЕДАГОГИЧЕСКОГО КОЛЛЕДЖА: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ПРЕДСЕДАТЕЛЬ- ЛЯШЕНКО НАТАЛЬЯ АЛЕКСАНДРОВНА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ПРЕДСЕДАТЕЛЯ- КРИВЦУН ЕВГЕНИЯ ПАВЛОВНА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СЕКРЕТАРЬ –ШЕВЦОВА ЯНА ЕВГЕНЬЕВНА</a:t>
            </a:r>
          </a:p>
          <a:p>
            <a:pPr algn="just">
              <a:lnSpc>
                <a:spcPct val="150000"/>
              </a:lnSpc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СТУДЕНЧЕСКОЕ НАУЧНОЕ ОБЩЕСТВО (СНО)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СТАХАНОВСКОГО ПЕДАГОГИЧЕСКОГО КОЛЛЕДЖА: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ПРЕДСЕДАТЕЛЬ- ШЕВЧЕНКО АЛЕКСАНДРА, СТУДЕНТКА 4 КУРСА 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 «ПРАКТИЧЕСКАЯ ПСИХОЛОГИЯ»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ПРЕДСЕДАТЕЛЯ – БЕРНИК ПОЛИНА, СТУДЕНТКА 4 КУРСА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 «ПРЕПОДАВАНИЕ В НАЧАЛЬНЫХ КЛАССАХ»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СЕКРЕТАРЬ – АКСЁНТОВА ОЛЬГА, СТУДЕНТКА 3 КУРСА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 «ПРЕПОДАВАНИЕ В НАЧАЛЬНЫХ КЛАССАХ»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32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28091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Наука всегда оказывается </a:t>
            </a:r>
            <a:r>
              <a:rPr lang="ru-RU" sz="3200" dirty="0" smtClean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неправа</a:t>
            </a:r>
            <a:r>
              <a:rPr lang="ru-RU" sz="32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Она не в состоянии решить ни одного вопроса, не поставив при этом десятка новых.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Джордж Бернард Шоу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94759"/>
            <a:ext cx="6624736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558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208912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146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21" y="773087"/>
            <a:ext cx="8010080" cy="5320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743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447675"/>
            <a:ext cx="8020050" cy="596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032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390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3838"/>
            <a:ext cx="9753600" cy="730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745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793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175</TotalTime>
  <Words>796</Words>
  <Application>Microsoft Office PowerPoint</Application>
  <PresentationFormat>Экран (4:3)</PresentationFormat>
  <Paragraphs>84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ТЫ СДЕЛАЛ ДЛЯ НАУКИ???</dc:title>
  <dc:creator>Владимир Ляшенко</dc:creator>
  <cp:lastModifiedBy>liashenkovn</cp:lastModifiedBy>
  <cp:revision>14</cp:revision>
  <dcterms:created xsi:type="dcterms:W3CDTF">2022-10-16T14:33:06Z</dcterms:created>
  <dcterms:modified xsi:type="dcterms:W3CDTF">2022-10-16T17:39:36Z</dcterms:modified>
</cp:coreProperties>
</file>