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AD86-3BB8-4981-8BD3-0870B3E91DB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8F82-7838-4B69-8CB0-613937AB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9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8F82-7838-4B69-8CB0-613937AB00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9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7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8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5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9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3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7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0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0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2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8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6CAA-C96D-4E4E-8B11-8B9362EAAB8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9B7-B349-4FCF-98AB-60E662E48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2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статья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самостоятельное исследование в любой области знаний, освещающее одну или несколько проблем той или иной тематики</a:t>
            </a:r>
          </a:p>
        </p:txBody>
      </p:sp>
      <p:pic>
        <p:nvPicPr>
          <p:cNvPr id="1030" name="Picture 6" descr="Что такое научная статья: ✏️ виды, особенно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329" y="2899637"/>
            <a:ext cx="5715000" cy="3429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4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исследования суммирует результаты осмысления темы, выводы, обобщения и рекомендации, которые вытекают из его работы, подчеркивает их практическую значимость, а также    определяет основные направления для дальнейшего исследования в этой области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9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5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пособие: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 И. Введение в экспериментальную лингвистику: учеб. пособие / К. И. Белоусов, Н. А.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Блазнова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науч. ред. Г. Г. Москальчук. - Бийск : НИЦ БПГУ им. В. М. Шукшина, 2004. – 139 с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статья: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Абдулгалимов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М. Образовательный процесс в формировании мировоззрения будущего врача в медицинском вузе / Р. М.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Абдулгалимов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Проблемы соврем.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образования. Сер. «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психол.». – 2018. –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59, ч. 2. – С. 4–6.</a:t>
            </a:r>
          </a:p>
          <a:p>
            <a:pPr marL="0" indent="0" algn="ctr">
              <a:buNone/>
            </a:pPr>
            <a:endParaRPr lang="ru-RU" sz="3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источник </a:t>
            </a:r>
            <a:r>
              <a:rPr lang="en-US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[8</a:t>
            </a: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с.19</a:t>
            </a:r>
            <a:r>
              <a:rPr lang="en-US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цитаты (цит. по</a:t>
            </a:r>
            <a:r>
              <a:rPr lang="en-US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с.28</a:t>
            </a:r>
            <a:r>
              <a:rPr lang="en-US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31787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133" y="4576"/>
            <a:ext cx="9025092" cy="6832519"/>
          </a:xfrm>
        </p:spPr>
      </p:pic>
    </p:spTree>
    <p:extLst>
      <p:ext uri="{BB962C8B-B14F-4D97-AF65-F5344CB8AC3E}">
        <p14:creationId xmlns:p14="http://schemas.microsoft.com/office/powerpoint/2010/main" val="296012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33" y="-420062"/>
            <a:ext cx="7596242" cy="7282636"/>
          </a:xfrm>
        </p:spPr>
      </p:pic>
    </p:spTree>
    <p:extLst>
      <p:ext uri="{BB962C8B-B14F-4D97-AF65-F5344CB8AC3E}">
        <p14:creationId xmlns:p14="http://schemas.microsoft.com/office/powerpoint/2010/main" val="4529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5158" y="3925949"/>
            <a:ext cx="6096000" cy="7184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4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научно-практические</a:t>
            </a:r>
            <a:endParaRPr lang="ru-RU" sz="4000" b="1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545815"/>
            <a:ext cx="6857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СТАТЬИ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25486" y="1358537"/>
            <a:ext cx="836023" cy="1010194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67158" y="2430478"/>
            <a:ext cx="6096000" cy="7184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4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научно-теоретические</a:t>
            </a:r>
            <a:endParaRPr lang="ru-RU" sz="4000" b="1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60421" y="2322059"/>
            <a:ext cx="6096000" cy="7184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4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обзорные</a:t>
            </a:r>
            <a:endParaRPr lang="ru-RU" sz="4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96000" y="1305017"/>
            <a:ext cx="0" cy="2689934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436963" y="1305017"/>
            <a:ext cx="941033" cy="99430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Как студенту написать и оформить научную стать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3" y="4819753"/>
            <a:ext cx="4820805" cy="1855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к студенту написать первую научную статью. Инструкция — Молодой учены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322" y="4294438"/>
            <a:ext cx="3218478" cy="24708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89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3425"/>
            <a:ext cx="10515600" cy="54435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СТРУКТУРА СТАТЬИ: </a:t>
            </a:r>
            <a:endParaRPr lang="ru-RU" sz="3600" b="1" dirty="0"/>
          </a:p>
          <a:p>
            <a:pPr lvl="0"/>
            <a:r>
              <a:rPr lang="ru-RU" sz="3600" dirty="0"/>
              <a:t>Название (заголовок).</a:t>
            </a:r>
          </a:p>
          <a:p>
            <a:pPr lvl="0"/>
            <a:r>
              <a:rPr lang="ru-RU" sz="3600" dirty="0"/>
              <a:t>Аннотация.</a:t>
            </a:r>
          </a:p>
          <a:p>
            <a:pPr lvl="0"/>
            <a:r>
              <a:rPr lang="ru-RU" sz="3600" dirty="0"/>
              <a:t>Ключевые слова.</a:t>
            </a:r>
          </a:p>
          <a:p>
            <a:pPr lvl="0"/>
            <a:r>
              <a:rPr lang="ru-RU" sz="3600" dirty="0"/>
              <a:t>Введение.</a:t>
            </a:r>
          </a:p>
          <a:p>
            <a:pPr lvl="0"/>
            <a:r>
              <a:rPr lang="ru-RU" sz="3600" dirty="0"/>
              <a:t>Обзор литературы.</a:t>
            </a:r>
          </a:p>
          <a:p>
            <a:pPr lvl="0"/>
            <a:r>
              <a:rPr lang="ru-RU" sz="3600" dirty="0"/>
              <a:t>Основная часть (методология, результаты).</a:t>
            </a:r>
          </a:p>
          <a:p>
            <a:pPr lvl="0"/>
            <a:r>
              <a:rPr lang="ru-RU" sz="3600" dirty="0"/>
              <a:t>Выводы и дальнейшие перспективы исследования.</a:t>
            </a:r>
          </a:p>
          <a:p>
            <a:pPr lvl="0"/>
            <a:r>
              <a:rPr lang="ru-RU" sz="3600" dirty="0"/>
              <a:t>Список литературы.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03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3875"/>
            <a:ext cx="10515600" cy="5653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7030A0"/>
                </a:solidFill>
              </a:rPr>
              <a:t>Название</a:t>
            </a:r>
          </a:p>
          <a:p>
            <a:pPr marL="0" indent="0" algn="ctr">
              <a:buNone/>
            </a:pPr>
            <a:r>
              <a:rPr lang="ru-RU" dirty="0"/>
              <a:t>Основное требование к названию статьи — краткость и ясность. Максимальная длина заголовка — 10—12 слов. </a:t>
            </a:r>
            <a:endParaRPr lang="ru-RU" dirty="0" smtClean="0"/>
          </a:p>
          <a:p>
            <a:pPr marL="0" indent="0" algn="ctr">
              <a:buNone/>
            </a:pPr>
            <a:endParaRPr lang="ru-RU" b="1" u="sng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НАПРИМЕР:</a:t>
            </a:r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 smtClean="0"/>
              <a:t>Особенности развития творческой личности в контексте синергетического подхода»</a:t>
            </a:r>
          </a:p>
          <a:p>
            <a:pPr marL="0" indent="0" algn="ctr">
              <a:buNone/>
            </a:pPr>
            <a:r>
              <a:rPr lang="ru-RU" dirty="0"/>
              <a:t>и</a:t>
            </a:r>
            <a:r>
              <a:rPr lang="ru-RU" dirty="0" smtClean="0"/>
              <a:t>ли </a:t>
            </a:r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b="1" dirty="0"/>
              <a:t>АКСИОЛОГИЧЕСКИЙ ПОДХОД В ФОРМИРОВАНИИ МИРОВОЗЗРЕНЧЕСКОГО САМООПРЕДЕЛЕНИЯ БУДУЩИХ ПЕДАГОГОВ НАЧАЛЬНОГО </a:t>
            </a:r>
            <a:r>
              <a:rPr lang="ru-RU" b="1" dirty="0" smtClean="0"/>
              <a:t>ОБРАЗОВАНИЯ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23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10414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Аннотация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Рекомендуемый объ­ем — 100 – 250 слов на русском и английском языках.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562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Пример: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i="1" dirty="0" smtClean="0"/>
              <a:t>В </a:t>
            </a:r>
            <a:r>
              <a:rPr lang="ru-RU" i="1" dirty="0"/>
              <a:t>данной статье рассматриваются некоторые аспекты реализации аксиологического подхода в процессе формирования мировоззренческого самоопределения будущих педагогов начального образования, рассмотрены понятия «ценность», «ценностные ориентации», выявлены особенности формирования ценностных ориентаций у студентов – будущих педагогов. Также приводится анализ ценностных ориентаций будущих педагогов начального образования.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15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после аннотации в количестве 4—8 слов, приводятся на русском и английском языках.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</a:t>
            </a:r>
            <a:r>
              <a:rPr lang="ru-RU" sz="3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ример</a:t>
            </a:r>
            <a:r>
              <a:rPr lang="ru-RU" sz="3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слова: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ценностные ориентации, мировоззренческое самоопределение, аксиологический подход, педагог начального образования.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0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88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проблемы, обозначение ее актуальности, связи с важнейшими задачами, которые необходимо решить,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цели исследования.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примерно равен 1 абзацу или 5–10 строкам.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3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39700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литературы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endParaRPr lang="ru-RU" sz="30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философской и педагогической литературе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ценностей и ценностных ориентаций рассматривали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О.Г.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Дробницкий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А.И. Зеленкова, В.Н.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Сагатовский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Т.Н. Титаренко, И.Т. Фролов.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анализ концептуальных подходов к феномену ценностных ориентаций мы находим в исследованиях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Гречаного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Н.Ф. Добрынина, А.Н. Леонтьева, Д.Н. Узнадзе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особенностей формирования ценностных ориентаций студенческой молодежи обращаются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В.П.Анненков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А.В. Волкова, О.А.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Гданская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Л.Б.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Ескина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В.Д.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Повзун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Лапаенко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 Марчук, Н.А. Ткачева, О.Ф.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Турянская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 Сериков и другие.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8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по математике | Simple backgrounds, Background for  powerpoint presentation, Powerpoint presentation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статья: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вначале приводит основные положения, мысли, которые в дальнейшем будут подвергнуты анализу с последующим выводом.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статьи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ряд теоретических методов, в основном опираются на практические методы измерения, наблюдения, эксперимента и т. п.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14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406</Words>
  <Application>Microsoft Office PowerPoint</Application>
  <PresentationFormat>Широкоэкранный</PresentationFormat>
  <Paragraphs>50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Аннотация Рекомендуемый объ­ем — 100 – 250 слов на русском и английском языках. </vt:lpstr>
      <vt:lpstr>Ключевые слова </vt:lpstr>
      <vt:lpstr>Презентация PowerPoint</vt:lpstr>
      <vt:lpstr>Презентация PowerPoint</vt:lpstr>
      <vt:lpstr>Основная часть </vt:lpstr>
      <vt:lpstr>Выводы</vt:lpstr>
      <vt:lpstr>Список литературы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Ваня</dc:creator>
  <cp:lastModifiedBy>Ваня</cp:lastModifiedBy>
  <cp:revision>6</cp:revision>
  <dcterms:created xsi:type="dcterms:W3CDTF">2022-10-15T16:26:26Z</dcterms:created>
  <dcterms:modified xsi:type="dcterms:W3CDTF">2022-10-16T08:46:31Z</dcterms:modified>
</cp:coreProperties>
</file>